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F0000"/>
    <a:srgbClr val="C61818"/>
    <a:srgbClr val="7030A0"/>
    <a:srgbClr val="009900"/>
    <a:srgbClr val="FFFF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46" autoAdjust="0"/>
    <p:restoredTop sz="86462" autoAdjust="0"/>
  </p:normalViewPr>
  <p:slideViewPr>
    <p:cSldViewPr snapToGrid="0">
      <p:cViewPr varScale="1">
        <p:scale>
          <a:sx n="93" d="100"/>
          <a:sy n="93" d="100"/>
        </p:scale>
        <p:origin x="108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3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20751BD-A781-4B73-851E-AE253E5B6C58}" type="datetimeFigureOut">
              <a:rPr lang="en-US"/>
              <a:pPr>
                <a:defRPr/>
              </a:pPr>
              <a:t>4/24/19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9EAC536-CBBB-42BA-BC98-00D299CA7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194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04FD27C-66D1-4C10-BA3E-9C4004049F89}" type="datetimeFigureOut">
              <a:rPr lang="en-US"/>
              <a:pPr>
                <a:defRPr/>
              </a:pPr>
              <a:t>4/24/19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0F7972F-46F8-436A-9ABC-F879AD092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52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docProps/app.xml><?xml version="1.0" encoding="utf-8"?>
<Properties xmlns="http://schemas.openxmlformats.org/officeDocument/2006/extended-properties" xmlns:vt="http://schemas.openxmlformats.org/officeDocument/2006/docPropsVTypes">
  <TotalTime>30883</TotalTime>
  <Words>1450</Words>
  <Application>Microsoft Office PowerPoint</Application>
  <PresentationFormat>Widescreen</PresentationFormat>
  <Paragraphs>260</Paragraphs>
  <Slides>31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Lucida Grande</vt:lpstr>
      <vt:lpstr>Times New Roman</vt:lpstr>
      <vt:lpstr>Office Theme</vt:lpstr>
      <vt:lpstr>PowerPoint Presentation</vt:lpstr>
      <vt:lpstr>Micrometeoroids and Orbital Debris (MMOD)</vt:lpstr>
      <vt:lpstr>MMOD Risk Assessment Process</vt:lpstr>
      <vt:lpstr>NESC Study Primary Objective</vt:lpstr>
      <vt:lpstr>NESC Study</vt:lpstr>
      <vt:lpstr>What is a COPV?</vt:lpstr>
      <vt:lpstr>MMOD Failure Criteria</vt:lpstr>
      <vt:lpstr>Original MMOD Failure Criteria/Risk</vt:lpstr>
      <vt:lpstr>Objective to Update Risk Predictions</vt:lpstr>
      <vt:lpstr>Test Article Summary</vt:lpstr>
      <vt:lpstr>WSTF Remote Hypervelocity Test Laboratory</vt:lpstr>
      <vt:lpstr>Blast Mitigation – Phase A (smaller tanks)</vt:lpstr>
      <vt:lpstr>Blast Mitigation – Phase B (larger tanks)</vt:lpstr>
      <vt:lpstr>Phase A Summary</vt:lpstr>
      <vt:lpstr>Phase A Test #3 - Cratering</vt:lpstr>
      <vt:lpstr>Phase A Test #9 – Perforation/Venting</vt:lpstr>
      <vt:lpstr>Phase A Test #6 - Burst</vt:lpstr>
      <vt:lpstr>Hydrostatic Burst Testing</vt:lpstr>
      <vt:lpstr>Takeaways from Phase A</vt:lpstr>
      <vt:lpstr>Takeaways from Phase A</vt:lpstr>
      <vt:lpstr>Takeaways from Phase A</vt:lpstr>
      <vt:lpstr>Phase B</vt:lpstr>
      <vt:lpstr>Phase B Test #3b - Cratering</vt:lpstr>
      <vt:lpstr>Phase B Test #5 – Perforation/Venting</vt:lpstr>
      <vt:lpstr>Phase B Test #5</vt:lpstr>
      <vt:lpstr>Phase B Test #7 - Burst</vt:lpstr>
      <vt:lpstr>Phase B Test #7 - Burst</vt:lpstr>
      <vt:lpstr>Takeaways from Phase B</vt:lpstr>
      <vt:lpstr>New MMOD Failure Criteria</vt:lpstr>
      <vt:lpstr>Updated Risk Predictions</vt:lpstr>
      <vt:lpstr>Summary</vt:lpstr>
    </vt:vector>
  </TitlesOfParts>
  <Company>ODIN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dsarrazi</dc:creator>
  <cp:lastModifiedBy>Squire, Michael D. (LARC-C103)</cp:lastModifiedBy>
  <cp:revision>408</cp:revision>
  <cp:lastPrinted>2014-09-15T12:30:19Z</cp:lastPrinted>
  <dcterms:created xsi:type="dcterms:W3CDTF">2009-07-20T17:44:31Z</dcterms:created>
  <dcterms:modified xsi:type="dcterms:W3CDTF">2019-04-24T17:23:55Z</dcterms:modified>
</cp:coreProperties>
</file>